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7BB00-E27E-4F5C-87F4-C0AB0B32336E}" type="datetimeFigureOut">
              <a:rPr lang="en-US" smtClean="0"/>
              <a:t>02/21/2011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911AF-DF5D-409D-932B-EE5A097E58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9144000" cy="29718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800" b="1" dirty="0" smtClean="0">
                <a:solidFill>
                  <a:schemeClr val="bg1"/>
                </a:solidFill>
                <a:latin typeface="Papyrus"/>
                <a:ea typeface="Calibri"/>
                <a:cs typeface="Times New Roman"/>
              </a:rPr>
              <a:t>May 5, 2011</a:t>
            </a:r>
            <a:endParaRPr lang="en-US" sz="8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 Black"/>
                <a:ea typeface="Calibri"/>
                <a:cs typeface="Times New Roman"/>
              </a:rPr>
              <a:t>PRAYER &amp; PRAISE RALLY</a:t>
            </a:r>
            <a:endParaRPr lang="en-US" sz="28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solidFill>
                  <a:schemeClr val="bg1"/>
                </a:solidFill>
                <a:latin typeface="Papyrus"/>
                <a:ea typeface="Calibri"/>
                <a:cs typeface="Times New Roman"/>
              </a:rPr>
              <a:t>Noon to 1:00 pm</a:t>
            </a:r>
            <a:endParaRPr lang="en-US" sz="8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solidFill>
                  <a:schemeClr val="bg1"/>
                </a:solidFill>
                <a:latin typeface="Papyrus"/>
                <a:ea typeface="Calibri"/>
                <a:cs typeface="Times New Roman"/>
              </a:rPr>
              <a:t>Courthouse Lawn in Caro</a:t>
            </a:r>
            <a:endParaRPr lang="en-US" sz="8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 descr="P:\NDP 08\2011 MEDIA KIT - NATIONAL DAY OF PRAYER TASK FORCE\2011 MEDIA KIT - NATIONAL DAY OF PRAYER TASK FORCE\2011 BANNER ADS - NATIONAL DAY OF PRAYER TASK FORCE\BANNER AD_NDPTF_900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2851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 Major</dc:creator>
  <cp:lastModifiedBy>Rob Major</cp:lastModifiedBy>
  <cp:revision>1</cp:revision>
  <dcterms:created xsi:type="dcterms:W3CDTF">2011-02-21T19:43:24Z</dcterms:created>
  <dcterms:modified xsi:type="dcterms:W3CDTF">2011-02-21T19:50:01Z</dcterms:modified>
</cp:coreProperties>
</file>