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934200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40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F6922-8420-48F2-9016-EFCB410C7F44}" type="datetimeFigureOut">
              <a:rPr lang="en-US"/>
              <a:pPr>
                <a:defRPr/>
              </a:pPr>
              <a:t>04/06/2011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09637-25A4-4059-9723-FA840BF250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E95A28-1E1D-4C75-A62E-14E1821119D7}" type="datetimeFigureOut">
              <a:rPr lang="en-US"/>
              <a:pPr>
                <a:defRPr/>
              </a:pPr>
              <a:t>04/06/2011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BE907-5179-4433-8FE2-60811F8CA5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5724A-5C8A-4980-A855-6B4D9EABC304}" type="datetimeFigureOut">
              <a:rPr lang="en-US"/>
              <a:pPr>
                <a:defRPr/>
              </a:pPr>
              <a:t>04/06/2011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2D801-B981-4D41-B8EA-625A152ED8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52131-FB0D-4D6F-86E7-39A8C069D961}" type="datetimeFigureOut">
              <a:rPr lang="en-US"/>
              <a:pPr>
                <a:defRPr/>
              </a:pPr>
              <a:t>04/06/2011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CC0F7-DAAA-4A23-83B6-FF33DFED57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B0842-C9E0-4D81-8176-29E4640E96D6}" type="datetimeFigureOut">
              <a:rPr lang="en-US"/>
              <a:pPr>
                <a:defRPr/>
              </a:pPr>
              <a:t>04/06/2011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2672D-3A82-446A-9B6F-2582E9F7B1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829D0-FC92-4FA0-9282-C6E32CF7EB6D}" type="datetimeFigureOut">
              <a:rPr lang="en-US"/>
              <a:pPr>
                <a:defRPr/>
              </a:pPr>
              <a:t>04/06/2011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00051-E06B-4B2E-9A84-2682707D87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1ACE5-8514-4BF7-AA15-D01BD793ADDE}" type="datetimeFigureOut">
              <a:rPr lang="en-US"/>
              <a:pPr>
                <a:defRPr/>
              </a:pPr>
              <a:t>04/06/2011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D1548-BD37-4A15-BCDC-7B23A975D6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41F11-2AC4-4DCA-A49F-443D43C04181}" type="datetimeFigureOut">
              <a:rPr lang="en-US"/>
              <a:pPr>
                <a:defRPr/>
              </a:pPr>
              <a:t>04/06/2011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920D4-85FB-4BD2-B13D-A0642ACAB6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3A2A87-6DFB-4B1E-A71E-E50F5D1D6E62}" type="datetimeFigureOut">
              <a:rPr lang="en-US"/>
              <a:pPr>
                <a:defRPr/>
              </a:pPr>
              <a:t>04/06/2011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296BD-ECA3-42DD-9E21-A45CF34AFF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702D3-4157-46C3-9AAE-FF5FA62C7541}" type="datetimeFigureOut">
              <a:rPr lang="en-US"/>
              <a:pPr>
                <a:defRPr/>
              </a:pPr>
              <a:t>04/06/2011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3122D-3A2B-4452-B1D8-D9D239C9E2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2CFBF-D46F-47B1-9338-F7F21D2A6EA5}" type="datetimeFigureOut">
              <a:rPr lang="en-US"/>
              <a:pPr>
                <a:defRPr/>
              </a:pPr>
              <a:t>04/06/2011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8C04C-B993-4A50-BEE2-01988670A9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596BD54-6E8E-42BA-89FC-4BE958E67C7B}" type="datetimeFigureOut">
              <a:rPr lang="en-US"/>
              <a:pPr>
                <a:defRPr/>
              </a:pPr>
              <a:t>04/06/2011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41625B7-7320-46A3-95A3-DEE96C28D1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0" y="3200400"/>
            <a:ext cx="9144000" cy="3657600"/>
          </a:xfrm>
        </p:spPr>
        <p:txBody>
          <a:bodyPr/>
          <a:lstStyle/>
          <a:p>
            <a:pPr eaLnBrk="1" hangingPunct="1">
              <a:lnSpc>
                <a:spcPct val="105000"/>
              </a:lnSpc>
              <a:spcBef>
                <a:spcPct val="0"/>
              </a:spcBef>
              <a:spcAft>
                <a:spcPts val="1000"/>
              </a:spcAft>
            </a:pPr>
            <a:r>
              <a:rPr lang="en-US" sz="4800" b="1" smtClean="0">
                <a:solidFill>
                  <a:schemeClr val="bg1"/>
                </a:solidFill>
                <a:latin typeface="Papyrus" pitchFamily="66" charset="0"/>
                <a:ea typeface="Calibri" pitchFamily="34" charset="0"/>
                <a:cs typeface="Times New Roman" pitchFamily="18" charset="0"/>
              </a:rPr>
              <a:t>May 5, 2011</a:t>
            </a:r>
            <a:endParaRPr lang="en-US" sz="800" smtClean="0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  <a:p>
            <a:pPr eaLnBrk="1" hangingPunct="1">
              <a:lnSpc>
                <a:spcPct val="105000"/>
              </a:lnSpc>
              <a:spcBef>
                <a:spcPct val="0"/>
              </a:spcBef>
              <a:spcAft>
                <a:spcPts val="1000"/>
              </a:spcAft>
            </a:pPr>
            <a:r>
              <a:rPr lang="en-US" sz="2800" smtClean="0">
                <a:solidFill>
                  <a:srgbClr val="FFFF0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PRAYER &amp; PRAISE RALLY—Noon  to 1:00</a:t>
            </a:r>
            <a:endParaRPr lang="en-US" sz="2800" smtClean="0">
              <a:solidFill>
                <a:srgbClr val="FFFF00"/>
              </a:solidFill>
              <a:ea typeface="Calibri" pitchFamily="34" charset="0"/>
              <a:cs typeface="Times New Roman" pitchFamily="18" charset="0"/>
            </a:endParaRPr>
          </a:p>
          <a:p>
            <a:pPr eaLnBrk="1" hangingPunct="1">
              <a:lnSpc>
                <a:spcPct val="105000"/>
              </a:lnSpc>
              <a:spcBef>
                <a:spcPct val="0"/>
              </a:spcBef>
              <a:spcAft>
                <a:spcPts val="1000"/>
              </a:spcAft>
            </a:pPr>
            <a:r>
              <a:rPr lang="en-US" sz="2800" b="1" smtClean="0">
                <a:solidFill>
                  <a:srgbClr val="FFFF0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Courthouse Lawn in Caro</a:t>
            </a:r>
          </a:p>
          <a:p>
            <a:pPr eaLnBrk="1" hangingPunct="1">
              <a:lnSpc>
                <a:spcPct val="105000"/>
              </a:lnSpc>
              <a:spcBef>
                <a:spcPct val="0"/>
              </a:spcBef>
              <a:spcAft>
                <a:spcPts val="1000"/>
              </a:spcAft>
            </a:pPr>
            <a:endParaRPr lang="en-US" sz="2000" b="1" smtClean="0">
              <a:solidFill>
                <a:schemeClr val="bg1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eaLnBrk="1" hangingPunct="1">
              <a:lnSpc>
                <a:spcPct val="105000"/>
              </a:lnSpc>
              <a:spcBef>
                <a:spcPct val="0"/>
              </a:spcBef>
              <a:spcAft>
                <a:spcPts val="1000"/>
              </a:spcAft>
            </a:pPr>
            <a:endParaRPr lang="en-US" sz="2000" b="1" smtClean="0">
              <a:solidFill>
                <a:schemeClr val="bg1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eaLnBrk="1" hangingPunct="1">
              <a:lnSpc>
                <a:spcPct val="105000"/>
              </a:lnSpc>
              <a:spcBef>
                <a:spcPct val="0"/>
              </a:spcBef>
              <a:spcAft>
                <a:spcPts val="1000"/>
              </a:spcAft>
            </a:pPr>
            <a:r>
              <a:rPr lang="en-US" sz="2000" b="1" smtClean="0">
                <a:solidFill>
                  <a:schemeClr val="bg1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Prayer with Seniors –10:00 to 10:45 a.m. – Medical Care Facility</a:t>
            </a:r>
          </a:p>
          <a:p>
            <a:pPr eaLnBrk="1" hangingPunct="1">
              <a:lnSpc>
                <a:spcPct val="105000"/>
              </a:lnSpc>
              <a:spcBef>
                <a:spcPct val="0"/>
              </a:spcBef>
              <a:spcAft>
                <a:spcPts val="1000"/>
              </a:spcAft>
            </a:pPr>
            <a:endParaRPr lang="en-US" sz="2000" smtClean="0">
              <a:solidFill>
                <a:schemeClr val="bg1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13315" name="Picture 2" descr="P:\NDP 08\2011 MEDIA KIT - NATIONAL DAY OF PRAYER TASK FORCE\2011 MEDIA KIT - NATIONAL DAY OF PRAYER TASK FORCE\2011 BANNER ADS - NATIONAL DAY OF PRAYER TASK FORCE\BANNER AD_NDPTF_900x3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285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57200" y="54102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381000" y="5410200"/>
            <a:ext cx="84582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/>
              <a:t>Youth Prayer Rally</a:t>
            </a:r>
            <a:r>
              <a:rPr lang="en-US" b="1"/>
              <a:t> – 7:45 to 8:15 a.m. -- Caro High Flag Pole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33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 Black</vt:lpstr>
      <vt:lpstr>Arial</vt:lpstr>
      <vt:lpstr>Calibri</vt:lpstr>
      <vt:lpstr>Papyrus</vt:lpstr>
      <vt:lpstr>Times New Roman</vt:lpstr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 Major</dc:creator>
  <cp:lastModifiedBy>Bob Harrison</cp:lastModifiedBy>
  <cp:revision>5</cp:revision>
  <dcterms:created xsi:type="dcterms:W3CDTF">2011-02-21T19:43:24Z</dcterms:created>
  <dcterms:modified xsi:type="dcterms:W3CDTF">2011-04-06T19:35:37Z</dcterms:modified>
</cp:coreProperties>
</file>