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E4DE5-DAC7-D238-FC86-C8CA4A346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A37EDF-92CD-0043-83B0-4BA7C3754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1E026-5D60-EC44-4CCD-F032C808D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4A1C-B16B-4D53-BA94-C7D54A4DE86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15660B-C490-0C36-7BD6-7496D06D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86562-CCDB-D214-8AA4-C583B489D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0F9-7AA5-41E3-BDCE-C912C0F95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03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BB35E-B080-C3C4-30FF-2F0B304B3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D86D2E-E953-42EB-5627-27BCA1B01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AD8A7-A607-2B6E-FCDC-95413C8C5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4A1C-B16B-4D53-BA94-C7D54A4DE86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C9223-631A-872C-A07C-7B276956E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6E1CE-C5D3-DA61-1827-4419713AB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0F9-7AA5-41E3-BDCE-C912C0F95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11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DE708A-A573-01BE-53CB-A53B0C7781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6C1B9B-52AC-97BB-2084-F622A7B1B3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DE69E-86A3-700C-FB74-096F4618A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4A1C-B16B-4D53-BA94-C7D54A4DE86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45B7C-325E-9F1A-FED0-6C0AD74AB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82963-647F-6832-8E97-E7DAE079E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0F9-7AA5-41E3-BDCE-C912C0F95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43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0A090-EF5A-3DEE-8DDF-FE7753CFD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44B21-7280-7522-0AB8-4C2C5D13B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5F0EB-55AA-B8D3-C0AF-ED6B0EF7E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4A1C-B16B-4D53-BA94-C7D54A4DE86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49DFA-F5EF-8FAC-45DF-B886EF7A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61D8E-ECC3-7446-DDC0-0B6326D46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0F9-7AA5-41E3-BDCE-C912C0F95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017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6A273-4260-9CD8-0254-23640F46B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894069-9226-C581-E966-989000B4D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3B95D-89C6-3E4D-EC06-50102B963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4A1C-B16B-4D53-BA94-C7D54A4DE86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17395-7F71-9DF2-0AD8-B28CC527C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C6E78-F88E-BCE5-3004-0503D78A3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0F9-7AA5-41E3-BDCE-C912C0F95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83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C039B-F43B-6FC5-D9D4-C9AF24E0D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C1C27-281C-4B61-A2EA-8CA4D8A6FF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CB8A90-4367-1551-0916-650C7AAB6B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1A8488-C709-06E3-D2D3-39B4568D1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4A1C-B16B-4D53-BA94-C7D54A4DE86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5A32AC-19CB-6FFD-48EC-FD02F6587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CD8E71-09C0-A54C-C913-EE0CA613A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0F9-7AA5-41E3-BDCE-C912C0F95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6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EF915-650E-3970-492A-56B2FBA2E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8909A4-2168-F1CB-1E69-2B7E0C06F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41480-D0B7-CA48-B494-5E0899F3F7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759D27-3DD1-8D9B-DC81-815F0F0521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6A2993-0FF1-E4A8-F80F-5209D6F061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45B8D0-FE44-BF51-5EF5-22E963F74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4A1C-B16B-4D53-BA94-C7D54A4DE86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C71F35-C125-3BE9-0094-A3DFF061A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C27EB0-E870-BBC9-2B29-B7857E21F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0F9-7AA5-41E3-BDCE-C912C0F95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334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09C86-982E-3832-3057-1E176A5A0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BCF16B-02D0-1371-9735-BEB3FB87A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4A1C-B16B-4D53-BA94-C7D54A4DE86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63CA7-2E70-79B7-CDAB-799C936CC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C43F8D-7C4F-72E9-C55E-E64BCACB4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0F9-7AA5-41E3-BDCE-C912C0F95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0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6E1012-5700-B9FB-E1CA-671DF1078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4A1C-B16B-4D53-BA94-C7D54A4DE86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81E479-ECA3-3F01-0B85-677B92FC0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AB061-BA83-4032-8678-E24ABF47C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0F9-7AA5-41E3-BDCE-C912C0F95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28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7E14A-71A0-8620-7EAC-0BCBC466C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1BF67-69F8-2813-64D7-05421A258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C96CC0-4731-4F94-831D-639578A3B1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75A834-1269-8042-2952-405C40E65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4A1C-B16B-4D53-BA94-C7D54A4DE86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2CE828-50DD-5CB9-70B7-A0CDCC8D6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0F7120-D73B-1798-09EF-632219797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0F9-7AA5-41E3-BDCE-C912C0F95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14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AFD3C-EEBA-1EE5-89EB-8A052D1A8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CFC5F9-2264-B1D0-FFAE-4234E10713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CF641A-9D5E-B6DB-8761-ACE7E896B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2558DD-2EE7-0B63-B806-DDDE71AC7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4A1C-B16B-4D53-BA94-C7D54A4DE86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72B4C3-B782-3E07-E5E8-C64B7B24F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0983F9-53F1-0945-64BC-95292C79E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0F9-7AA5-41E3-BDCE-C912C0F95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57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04B3D9-AF04-BC58-FE99-487422AF3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3E3C55-EEC3-23CE-F4D2-761AC3C51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92542-ECFF-7B05-AE90-3C4559190A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74A1C-B16B-4D53-BA94-C7D54A4DE86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CE88C-87B3-17D3-F4E8-7FB87C04CE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90FAC-BB23-556C-6558-6C948B25AA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090F9-7AA5-41E3-BDCE-C912C0F95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90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C2AE9-CECD-22A7-2A62-B9B8984F6E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8" y="233929"/>
            <a:ext cx="9144000" cy="2387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B5987C-C68D-DDA4-4FC1-0B79A12E0E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8" y="254665"/>
            <a:ext cx="4225253" cy="6328656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B6955D6-B665-542B-5629-D556822423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31195E6F-0DE6-35A4-35FD-813047E07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9251" y="233929"/>
            <a:ext cx="4918747" cy="6328656"/>
          </a:xfrm>
          <a:prstGeom prst="rect">
            <a:avLst/>
          </a:prstGeom>
          <a:solidFill>
            <a:srgbClr val="D9D9D9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Thursday,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May 4, 2023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7:45 - 8:15 am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YOUTH PRAYER @ High School Flag Pole, Caro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Noon - 1:00 pm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Tuscola County Courthouse Lawn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1:30 - 3:00 pm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Prayer Walk begins @ Blessing Center Caro</a:t>
            </a:r>
            <a:endParaRPr kumimoji="0" lang="en-US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7:00 - 8:30 pm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Prayer &amp; Worship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Vassar Victory @ 800 State Road—M-15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Events at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Noon and 7:00 pm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are live streamed on Facebook: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Thumb Regional National Day of Prayer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71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25D76-0821-BFA2-44D3-8DA1E4546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ADE92-B779-E14F-CA09-054C9E5ED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36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71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Harrison</dc:creator>
  <cp:lastModifiedBy>Bob Harrison</cp:lastModifiedBy>
  <cp:revision>1</cp:revision>
  <dcterms:created xsi:type="dcterms:W3CDTF">2023-04-20T20:21:55Z</dcterms:created>
  <dcterms:modified xsi:type="dcterms:W3CDTF">2023-04-20T20:30:20Z</dcterms:modified>
</cp:coreProperties>
</file>